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0"/>
  </p:notesMasterIdLst>
  <p:sldIdLst>
    <p:sldId id="258" r:id="rId2"/>
    <p:sldId id="259" r:id="rId3"/>
    <p:sldId id="261" r:id="rId4"/>
    <p:sldId id="279" r:id="rId5"/>
    <p:sldId id="285" r:id="rId6"/>
    <p:sldId id="273" r:id="rId7"/>
    <p:sldId id="282" r:id="rId8"/>
    <p:sldId id="278" r:id="rId9"/>
  </p:sldIdLst>
  <p:sldSz cx="9144000" cy="5143500" type="screen16x9"/>
  <p:notesSz cx="6858000" cy="9144000"/>
  <p:embeddedFontLst>
    <p:embeddedFont>
      <p:font typeface="Dosis" pitchFamily="2" charset="0"/>
      <p:regular r:id="rId11"/>
      <p:bold r:id="rId12"/>
    </p:embeddedFont>
    <p:embeddedFont>
      <p:font typeface="Source Sans Pro" panose="020B0503030403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DD9005F5-7968-4351-9286-E01C1DA509D1}">
          <p14:sldIdLst>
            <p14:sldId id="258"/>
            <p14:sldId id="259"/>
            <p14:sldId id="261"/>
            <p14:sldId id="279"/>
            <p14:sldId id="285"/>
            <p14:sldId id="273"/>
            <p14:sldId id="282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896514-1AA1-4EE5-A447-7E556EC08B63}">
  <a:tblStyle styleId="{B3896514-1AA1-4EE5-A447-7E556EC08B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EE65728-0D21-4A9D-A831-D487195EC54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62820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9100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17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258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 rot="10800000">
            <a:off x="-150" y="3082200"/>
            <a:ext cx="9144000" cy="68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" name="Google Shape;15;p3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1907659"/>
            <a:ext cx="5008200" cy="104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5008200" cy="6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600" cy="172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" name="Google Shape;27;p5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▹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▸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⬩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⬞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" name="Google Shape;40;p7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44425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861613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878801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ource Sans Pro"/>
              <a:buChar char="▹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⬞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tinnitustune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tinnitustunes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3851920" y="876300"/>
            <a:ext cx="2592288" cy="11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HELLO!</a:t>
            </a:r>
            <a:endParaRPr sz="6000"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3995936" y="2090476"/>
            <a:ext cx="3456384" cy="25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I am Tom Donaldson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/>
              <a:t>Joint founder of Tinnitus Tunes 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/>
              <a:t>You can always contact me at </a:t>
            </a:r>
            <a:r>
              <a:rPr lang="en" sz="1800" dirty="0">
                <a:hlinkClick r:id="rId3"/>
              </a:rPr>
              <a:t>info@tinnitustunes.com</a:t>
            </a:r>
            <a:endParaRPr lang="en"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sz="18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 dirty="0"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 dirty="0"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25" y="1140000"/>
            <a:ext cx="2606331" cy="2079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ctrTitle"/>
          </p:nvPr>
        </p:nvSpPr>
        <p:spPr>
          <a:xfrm>
            <a:off x="685800" y="555526"/>
            <a:ext cx="5008200" cy="23973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" sz="2800" dirty="0"/>
              <a:t>Welcome to part 3 – insider tips on alternatives to traditional hearing aids</a:t>
            </a:r>
            <a:br>
              <a:rPr lang="en" sz="2800" dirty="0"/>
            </a:br>
            <a:br>
              <a:rPr lang="en" sz="2800" dirty="0"/>
            </a:br>
            <a:r>
              <a:rPr lang="en" sz="2800" dirty="0"/>
              <a:t> </a:t>
            </a:r>
            <a:endParaRPr sz="2800" dirty="0"/>
          </a:p>
        </p:txBody>
      </p:sp>
      <p:sp>
        <p:nvSpPr>
          <p:cNvPr id="100" name="Google Shape;100;p15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600" cy="172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0980F-3FBE-15B3-238B-03D6602CD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Why you may want to consider “hearables”</a:t>
            </a: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You are finding it harder to hear but don’t feel you are ready for “full-blown” hearing aids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Much cheaper than hearing aids hundreds of US Dollars rather than thousands.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Appearance – hearing buds look cool!</a:t>
            </a:r>
          </a:p>
          <a:p>
            <a:pPr marL="76200" lvl="0" indent="0" algn="l" rtl="0"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Level of hearing loss considerations</a:t>
            </a: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The options we discuss are good for mild-to-moderate hearing loss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They are NOT good if you have severe hearing loss.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Recommend getting a hearing test from a professional audiologist (can be free). 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If you prefer, lots of options for free online hearing assessments.</a:t>
            </a:r>
          </a:p>
          <a:p>
            <a:pPr marL="76200" lvl="0" indent="0" algn="l" rtl="0"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2621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they help tinnitus</a:t>
            </a: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Only the Nuheara IQ Max positions itself as being good for helping hearing &amp; tinnitus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They have teamed up with the OTO tinnitus management app 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See the Nuheara website for testimonials from customers who have tinnitus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354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9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/>
              <a:t>Three options to consider (worth monitoring the market for new options)</a:t>
            </a:r>
            <a:endParaRPr sz="2000" b="1" dirty="0"/>
          </a:p>
        </p:txBody>
      </p:sp>
      <p:sp>
        <p:nvSpPr>
          <p:cNvPr id="308" name="Google Shape;308;p29"/>
          <p:cNvSpPr txBox="1">
            <a:spLocks noGrp="1"/>
          </p:cNvSpPr>
          <p:nvPr>
            <p:ph type="body" idx="1"/>
          </p:nvPr>
        </p:nvSpPr>
        <p:spPr>
          <a:xfrm>
            <a:off x="844425" y="1619250"/>
            <a:ext cx="24300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NZ" b="1" dirty="0"/>
              <a:t>Nuheara IQ Buds Max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/>
              <a:t>I have bought them along with the extra option to listen to the TV through the buds (no more annoying the family!)	</a:t>
            </a:r>
            <a:endParaRPr sz="1200" dirty="0"/>
          </a:p>
        </p:txBody>
      </p:sp>
      <p:sp>
        <p:nvSpPr>
          <p:cNvPr id="309" name="Google Shape;309;p29"/>
          <p:cNvSpPr txBox="1">
            <a:spLocks noGrp="1"/>
          </p:cNvSpPr>
          <p:nvPr>
            <p:ph type="body" idx="2"/>
          </p:nvPr>
        </p:nvSpPr>
        <p:spPr>
          <a:xfrm>
            <a:off x="3398952" y="1619250"/>
            <a:ext cx="24300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Apple AirPods Pro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/>
              <a:t>Using the Headphone Accommodation setting and transparency mode provides customizable amplification.</a:t>
            </a:r>
            <a:endParaRPr sz="1200" dirty="0"/>
          </a:p>
        </p:txBody>
      </p:sp>
      <p:sp>
        <p:nvSpPr>
          <p:cNvPr id="310" name="Google Shape;310;p29"/>
          <p:cNvSpPr txBox="1">
            <a:spLocks noGrp="1"/>
          </p:cNvSpPr>
          <p:nvPr>
            <p:ph type="body" idx="3"/>
          </p:nvPr>
        </p:nvSpPr>
        <p:spPr>
          <a:xfrm>
            <a:off x="5953479" y="1619250"/>
            <a:ext cx="24300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b="1" dirty="0"/>
              <a:t>Jabra Enhance Plus</a:t>
            </a:r>
            <a:endParaRPr sz="16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NZ" sz="1200" dirty="0"/>
              <a:t>The earbuds released in February 2022, but at time of writing only available in the USA and only through selected hearing clinics.</a:t>
            </a: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311" name="Google Shape;311;p29"/>
          <p:cNvSpPr txBox="1">
            <a:spLocks noGrp="1"/>
          </p:cNvSpPr>
          <p:nvPr>
            <p:ph type="body" idx="1"/>
          </p:nvPr>
        </p:nvSpPr>
        <p:spPr>
          <a:xfrm>
            <a:off x="844425" y="3200400"/>
            <a:ext cx="24300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Main benefits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/>
              <a:t>Wide availability, good price point and designed to also help tinnitus. Check for option to have 12 month subscription to OTO app.</a:t>
            </a:r>
            <a:endParaRPr sz="1200" dirty="0"/>
          </a:p>
        </p:txBody>
      </p:sp>
      <p:sp>
        <p:nvSpPr>
          <p:cNvPr id="312" name="Google Shape;312;p29"/>
          <p:cNvSpPr txBox="1">
            <a:spLocks noGrp="1"/>
          </p:cNvSpPr>
          <p:nvPr>
            <p:ph type="body" idx="2"/>
          </p:nvPr>
        </p:nvSpPr>
        <p:spPr>
          <a:xfrm>
            <a:off x="3398952" y="3200400"/>
            <a:ext cx="24300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Main benefits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/>
              <a:t>Wide availability, good price point and cool design. Likely to be ongoing enhancements.	</a:t>
            </a:r>
            <a:endParaRPr sz="1200" dirty="0"/>
          </a:p>
        </p:txBody>
      </p:sp>
      <p:sp>
        <p:nvSpPr>
          <p:cNvPr id="313" name="Google Shape;313;p29"/>
          <p:cNvSpPr txBox="1">
            <a:spLocks noGrp="1"/>
          </p:cNvSpPr>
          <p:nvPr>
            <p:ph type="body" idx="3"/>
          </p:nvPr>
        </p:nvSpPr>
        <p:spPr>
          <a:xfrm>
            <a:off x="5953479" y="3200400"/>
            <a:ext cx="24300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Main benefits 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 dirty="0"/>
              <a:t>Produced by GN Resound so from a recognised Hearing Aid company.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Small size may suit some people.</a:t>
            </a: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314" name="Google Shape;314;p29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</a:t>
            </a: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If you are someone who has mild-to-moderate hearing loss they are worth a look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They are good for listening to music anyway including having noise cancellation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If you have tinnitus – would suggest the Nuheara IQ Buds Max may be the best option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 sz="1800" dirty="0"/>
              <a:t>If you go for the Nuheara IQ buds look out for the TV device and the OTO tinnitus management app.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7562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4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 dirty="0"/>
          </a:p>
        </p:txBody>
      </p:sp>
      <p:sp>
        <p:nvSpPr>
          <p:cNvPr id="383" name="Google Shape;383;p34"/>
          <p:cNvSpPr txBox="1">
            <a:spLocks noGrp="1"/>
          </p:cNvSpPr>
          <p:nvPr>
            <p:ph type="title"/>
          </p:nvPr>
        </p:nvSpPr>
        <p:spPr>
          <a:xfrm>
            <a:off x="4499992" y="555526"/>
            <a:ext cx="2736304" cy="7920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THANKS!</a:t>
            </a:r>
            <a:endParaRPr sz="4800" dirty="0"/>
          </a:p>
        </p:txBody>
      </p:sp>
      <p:sp>
        <p:nvSpPr>
          <p:cNvPr id="384" name="Google Shape;384;p34"/>
          <p:cNvSpPr txBox="1">
            <a:spLocks noGrp="1"/>
          </p:cNvSpPr>
          <p:nvPr>
            <p:ph type="body" idx="1"/>
          </p:nvPr>
        </p:nvSpPr>
        <p:spPr>
          <a:xfrm>
            <a:off x="4067944" y="1419622"/>
            <a:ext cx="4104456" cy="30963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 b="1" dirty="0"/>
              <a:t>Any questions?</a:t>
            </a:r>
            <a:endParaRPr sz="30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/>
              <a:t>You can find me at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▹"/>
            </a:pPr>
            <a:r>
              <a:rPr lang="en" sz="1800" dirty="0">
                <a:hlinkClick r:id="rId3"/>
              </a:rPr>
              <a:t>info@tinnitustunes.com</a:t>
            </a:r>
            <a:endParaRPr lang="en"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▹"/>
            </a:pPr>
            <a:endParaRPr lang="en" sz="1600" b="1" dirty="0"/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  <p:pic>
        <p:nvPicPr>
          <p:cNvPr id="385" name="Google Shape;385;p34"/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25" y="1812546"/>
            <a:ext cx="2966371" cy="2658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415665"/>
      </a:dk1>
      <a:lt1>
        <a:srgbClr val="FFFFFF"/>
      </a:lt1>
      <a:dk2>
        <a:srgbClr val="0DB7C4"/>
      </a:dk2>
      <a:lt2>
        <a:srgbClr val="F6F6F6"/>
      </a:lt2>
      <a:accent1>
        <a:srgbClr val="0A95B0"/>
      </a:accent1>
      <a:accent2>
        <a:srgbClr val="A7E5E9"/>
      </a:accent2>
      <a:accent3>
        <a:srgbClr val="A9D039"/>
      </a:accent3>
      <a:accent4>
        <a:srgbClr val="FFBC00"/>
      </a:accent4>
      <a:accent5>
        <a:srgbClr val="F24745"/>
      </a:accent5>
      <a:accent6>
        <a:srgbClr val="B3B3B3"/>
      </a:accent6>
      <a:hlink>
        <a:srgbClr val="0DB7C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418</Words>
  <Application>Microsoft Office PowerPoint</Application>
  <PresentationFormat>On-screen Show (16:9)</PresentationFormat>
  <Paragraphs>51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Source Sans Pro</vt:lpstr>
      <vt:lpstr>Arial</vt:lpstr>
      <vt:lpstr>Dosis</vt:lpstr>
      <vt:lpstr>Cerimon template</vt:lpstr>
      <vt:lpstr>HELLO!</vt:lpstr>
      <vt:lpstr>Welcome to part 3 – insider tips on alternatives to traditional hearing aids   </vt:lpstr>
      <vt:lpstr>Why you may want to consider “hearables”</vt:lpstr>
      <vt:lpstr>Level of hearing loss considerations</vt:lpstr>
      <vt:lpstr>Do they help tinnitus</vt:lpstr>
      <vt:lpstr>Three options to consider (worth monitoring the market for new options)</vt:lpstr>
      <vt:lpstr>Conclusion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Tom Donaldson</dc:creator>
  <cp:lastModifiedBy>Tom Donaldson</cp:lastModifiedBy>
  <cp:revision>39</cp:revision>
  <dcterms:modified xsi:type="dcterms:W3CDTF">2022-12-13T02:05:15Z</dcterms:modified>
</cp:coreProperties>
</file>